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1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7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7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9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2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8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8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6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0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8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D748-1C99-4A37-8DA2-DDDAD323999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B98CF-C363-4A50-BD84-A3C9D275A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8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4" descr="Bài Thơ Đi Dép Nhà Trẻ ❤️ Nội Dung, Hình Ảnh, Giáo 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79" y="699728"/>
            <a:ext cx="7528042" cy="55347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56077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2023-03-21T08:44:10Z</dcterms:created>
  <dcterms:modified xsi:type="dcterms:W3CDTF">2023-03-21T08:45:18Z</dcterms:modified>
</cp:coreProperties>
</file>